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1" r:id="rId7"/>
    <p:sldId id="262" r:id="rId8"/>
    <p:sldId id="265" r:id="rId9"/>
    <p:sldId id="267" r:id="rId10"/>
    <p:sldId id="268" r:id="rId11"/>
    <p:sldId id="269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6A0EA6-B599-4E13-B0AC-087D9F74F934}" type="datetimeFigureOut">
              <a:rPr lang="en-US" smtClean="0"/>
              <a:t>4/7/2011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3E50EC8-E9F3-451C-AF10-CB55A59014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voicethread.com/book.swf?b=4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icethread.com/" TargetMode="External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Creating a </a:t>
            </a:r>
            <a:r>
              <a:rPr lang="en-US" dirty="0" err="1" smtClean="0"/>
              <a:t>Voicethread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01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Click on the comment button.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Choose how you want to comment.  For this assignment, you will be recording.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0"/>
            <a:ext cx="35242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810000" y="1295400"/>
            <a:ext cx="29718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Content Placeholder 8" descr="#e0 - Windows Internet Explorer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4" y="3581400"/>
            <a:ext cx="3930650" cy="2222098"/>
          </a:xfrm>
        </p:spPr>
      </p:pic>
      <p:cxnSp>
        <p:nvCxnSpPr>
          <p:cNvPr id="11" name="Straight Arrow Connector 10"/>
          <p:cNvCxnSpPr/>
          <p:nvPr/>
        </p:nvCxnSpPr>
        <p:spPr>
          <a:xfrm>
            <a:off x="2667000" y="4572000"/>
            <a:ext cx="42672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45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337048"/>
          </a:xfrm>
        </p:spPr>
        <p:txBody>
          <a:bodyPr/>
          <a:lstStyle/>
          <a:p>
            <a:r>
              <a:rPr lang="en-US" dirty="0" smtClean="0"/>
              <a:t>Click Allow.</a:t>
            </a:r>
          </a:p>
          <a:p>
            <a:r>
              <a:rPr lang="en-US" dirty="0" smtClean="0"/>
              <a:t>Watch the bottom of the screen to see when to begin talking.</a:t>
            </a:r>
          </a:p>
          <a:p>
            <a:r>
              <a:rPr lang="en-US" dirty="0" smtClean="0"/>
              <a:t>Click stop recoding when you are finished and listen to the ENTIRE playback.</a:t>
            </a:r>
          </a:p>
          <a:p>
            <a:r>
              <a:rPr lang="en-US" dirty="0" smtClean="0"/>
              <a:t>Then either save or cancel.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Content Placeholder 4" descr="#e0 - Windows Internet Explorer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533400"/>
            <a:ext cx="3930650" cy="3034112"/>
          </a:xfrm>
        </p:spPr>
      </p:pic>
      <p:cxnSp>
        <p:nvCxnSpPr>
          <p:cNvPr id="10" name="Straight Arrow Connector 9"/>
          <p:cNvCxnSpPr/>
          <p:nvPr/>
        </p:nvCxnSpPr>
        <p:spPr>
          <a:xfrm>
            <a:off x="2895600" y="838200"/>
            <a:ext cx="335280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673" y="3657600"/>
            <a:ext cx="39243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2272145" y="2514600"/>
            <a:ext cx="4343400" cy="2828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78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That’s it for today.  We will answer any questions and discuss publishing your </a:t>
            </a:r>
            <a:r>
              <a:rPr lang="en-US" dirty="0" err="1" smtClean="0"/>
              <a:t>voicethread</a:t>
            </a:r>
            <a:r>
              <a:rPr lang="en-US" dirty="0" smtClean="0"/>
              <a:t> tomorrow.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3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</a:t>
            </a:r>
            <a:r>
              <a:rPr lang="en-US" dirty="0" err="1"/>
              <a:t>Voicethread</a:t>
            </a:r>
            <a:r>
              <a:rPr lang="en-US" dirty="0"/>
              <a:t>?</a:t>
            </a:r>
          </a:p>
        </p:txBody>
      </p:sp>
      <p:pic>
        <p:nvPicPr>
          <p:cNvPr id="4" name="book.swf?b=409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52600" y="838200"/>
            <a:ext cx="5410200" cy="395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9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pic>
        <p:nvPicPr>
          <p:cNvPr id="4" name="Content Placeholder 3" descr="VoiceThread - Group conversations around images, documents, and videos - Windows Internet Explorer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6" t="15644" r="17780" b="9815"/>
          <a:stretch/>
        </p:blipFill>
        <p:spPr>
          <a:xfrm>
            <a:off x="457200" y="1066800"/>
            <a:ext cx="4159486" cy="35052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Go to </a:t>
            </a:r>
            <a:r>
              <a:rPr lang="en-US" sz="2400" dirty="0" smtClean="0">
                <a:hlinkClick r:id="rId3"/>
              </a:rPr>
              <a:t>www.voicethread.com</a:t>
            </a:r>
            <a:endParaRPr lang="en-US" sz="2400" dirty="0" smtClean="0"/>
          </a:p>
          <a:p>
            <a:r>
              <a:rPr lang="en-US" sz="2400" dirty="0" smtClean="0"/>
              <a:t>Click on Register.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572000" y="14478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06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Click on Register</a:t>
            </a:r>
            <a:endParaRPr lang="en-US" dirty="0"/>
          </a:p>
        </p:txBody>
      </p:sp>
      <p:pic>
        <p:nvPicPr>
          <p:cNvPr id="7" name="Content Placeholder 4" descr="VoiceThread - Sign In - Windows Internet Explorer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13962" r="15635" b="34964"/>
          <a:stretch/>
        </p:blipFill>
        <p:spPr>
          <a:xfrm>
            <a:off x="4520572" y="1752600"/>
            <a:ext cx="4139494" cy="2209800"/>
          </a:xfrm>
        </p:spPr>
      </p:pic>
      <p:cxnSp>
        <p:nvCxnSpPr>
          <p:cNvPr id="9" name="Straight Arrow Connector 8"/>
          <p:cNvCxnSpPr/>
          <p:nvPr/>
        </p:nvCxnSpPr>
        <p:spPr>
          <a:xfrm>
            <a:off x="3733800" y="2590800"/>
            <a:ext cx="914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8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 smtClean="0"/>
              <a:t>Create an account using an email address and password that you will remember!</a:t>
            </a:r>
            <a:endParaRPr lang="en-US" sz="2800" dirty="0"/>
          </a:p>
        </p:txBody>
      </p:sp>
      <p:pic>
        <p:nvPicPr>
          <p:cNvPr id="7" name="Content Placeholder 6" descr="VoiceThread - Register - Windows Internet Explor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26" y="530225"/>
            <a:ext cx="6960586" cy="4187825"/>
          </a:xfrm>
        </p:spPr>
      </p:pic>
    </p:spTree>
    <p:extLst>
      <p:ext uri="{BB962C8B-B14F-4D97-AF65-F5344CB8AC3E}">
        <p14:creationId xmlns:p14="http://schemas.microsoft.com/office/powerpoint/2010/main" val="306605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VoiceThread - Sign In - Windows Internet Explorer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9600"/>
            <a:ext cx="3932238" cy="1905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Click on Browse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Take a few minutes to look at </a:t>
            </a:r>
            <a:r>
              <a:rPr lang="en-US" dirty="0" err="1" smtClean="0"/>
              <a:t>Voicethreads</a:t>
            </a:r>
            <a:r>
              <a:rPr lang="en-US" dirty="0" smtClean="0"/>
              <a:t> that other people have created.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514600" y="838200"/>
            <a:ext cx="2438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VoiceThread - Group conversations around images, documents, and videos#q - Windows Internet Explor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3200"/>
            <a:ext cx="3962400" cy="284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9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 a search for My Mother the Cheerleader and view the </a:t>
            </a:r>
            <a:r>
              <a:rPr lang="en-US" dirty="0" err="1" smtClean="0"/>
              <a:t>voicethread</a:t>
            </a:r>
            <a:r>
              <a:rPr lang="en-US" dirty="0" smtClean="0"/>
              <a:t>.  It does not follow the exact same format as your assignment, but it is similar.</a:t>
            </a:r>
            <a:endParaRPr lang="en-US" dirty="0"/>
          </a:p>
        </p:txBody>
      </p:sp>
      <p:pic>
        <p:nvPicPr>
          <p:cNvPr id="5" name="Content Placeholder 4" descr="VoiceThread - Group conversations around images, documents, and videos#q - Windows Internet Explorer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71600"/>
            <a:ext cx="3930650" cy="281703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038600" y="1371600"/>
            <a:ext cx="838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01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Now you are ready to begin creating your own </a:t>
            </a:r>
            <a:r>
              <a:rPr lang="en-US" dirty="0" err="1" smtClean="0"/>
              <a:t>voicethread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Start by uploading the six images that you saved.</a:t>
            </a:r>
            <a:endParaRPr lang="en-US" dirty="0"/>
          </a:p>
        </p:txBody>
      </p:sp>
      <p:pic>
        <p:nvPicPr>
          <p:cNvPr id="7" name="Content Placeholder 6" descr="VoiceThread - Group conversations around images, documents, and videos#q - Windows Internet Explorer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64746"/>
            <a:ext cx="3930650" cy="2507054"/>
          </a:xfrm>
        </p:spPr>
      </p:pic>
      <p:cxnSp>
        <p:nvCxnSpPr>
          <p:cNvPr id="9" name="Straight Arrow Connector 8"/>
          <p:cNvCxnSpPr/>
          <p:nvPr/>
        </p:nvCxnSpPr>
        <p:spPr>
          <a:xfrm flipV="1">
            <a:off x="2895600" y="990600"/>
            <a:ext cx="28194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#q - Windows Internet Explor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135019"/>
            <a:ext cx="3810000" cy="2656181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2819400" y="3810000"/>
            <a:ext cx="2133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23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17147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Make sure you have the images saved to your folder before you start.</a:t>
            </a:r>
          </a:p>
          <a:p>
            <a:r>
              <a:rPr lang="en-US" dirty="0" smtClean="0"/>
              <a:t>Click on My Computer.</a:t>
            </a:r>
          </a:p>
          <a:p>
            <a:r>
              <a:rPr lang="en-US" dirty="0" smtClean="0"/>
              <a:t>Then open the image that you want to come first.</a:t>
            </a:r>
          </a:p>
          <a:p>
            <a:r>
              <a:rPr lang="en-US" dirty="0" smtClean="0"/>
              <a:t>Once you’ve done that, the image should appear on the page.</a:t>
            </a:r>
          </a:p>
          <a:p>
            <a:r>
              <a:rPr lang="en-US" dirty="0" smtClean="0"/>
              <a:t>Repeat the process until you have uploaded all of your images.</a:t>
            </a:r>
          </a:p>
          <a:p>
            <a:r>
              <a:rPr lang="en-US" dirty="0" smtClean="0"/>
              <a:t>Now you are ready to add your comments.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 descr="#q - Windows Internet Explorer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" r="720" b="36894"/>
          <a:stretch/>
        </p:blipFill>
        <p:spPr>
          <a:xfrm>
            <a:off x="4724400" y="533400"/>
            <a:ext cx="3865418" cy="1923473"/>
          </a:xfrm>
        </p:spPr>
      </p:pic>
      <p:cxnSp>
        <p:nvCxnSpPr>
          <p:cNvPr id="7" name="Straight Arrow Connector 6"/>
          <p:cNvCxnSpPr/>
          <p:nvPr/>
        </p:nvCxnSpPr>
        <p:spPr>
          <a:xfrm flipV="1">
            <a:off x="4114800" y="1447800"/>
            <a:ext cx="764309" cy="307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#q - Windows Internet Explor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743200"/>
            <a:ext cx="3886200" cy="295863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3886200" y="4038600"/>
            <a:ext cx="9144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9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83</TotalTime>
  <Words>241</Words>
  <Application>Microsoft Office PowerPoint</Application>
  <PresentationFormat>On-screen Show (4:3)</PresentationFormat>
  <Paragraphs>49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Aspect</vt:lpstr>
      <vt:lpstr>Creating a Voicethread</vt:lpstr>
      <vt:lpstr>What is a Voicethread?</vt:lpstr>
      <vt:lpstr>Getting started</vt:lpstr>
      <vt:lpstr>PowerPoint Presentation</vt:lpstr>
      <vt:lpstr>Create an account using an email address and password that you will remember!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Voicethread</dc:title>
  <dc:creator>Bethany Miller</dc:creator>
  <cp:lastModifiedBy>Bethany Miller</cp:lastModifiedBy>
  <cp:revision>9</cp:revision>
  <dcterms:created xsi:type="dcterms:W3CDTF">2011-04-07T12:34:45Z</dcterms:created>
  <dcterms:modified xsi:type="dcterms:W3CDTF">2011-04-07T14:03:41Z</dcterms:modified>
</cp:coreProperties>
</file>